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CD5862-46F7-4E9C-9C64-00AA45BCF68C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0208B0-376A-4399-A795-C903D51300BB}">
      <dgm:prSet phldrT="[Text]"/>
      <dgm:spPr/>
      <dgm:t>
        <a:bodyPr/>
        <a:lstStyle/>
        <a:p>
          <a:r>
            <a:rPr lang="en-US" dirty="0" err="1" smtClean="0"/>
            <a:t>Materialitas</a:t>
          </a:r>
          <a:endParaRPr lang="en-US" dirty="0"/>
        </a:p>
      </dgm:t>
    </dgm:pt>
    <dgm:pt modelId="{9014C1CD-BB4D-4273-A201-26DBFC7974D4}" type="parTrans" cxnId="{2E893639-86AD-4D13-AA86-8A3D0F92C2E0}">
      <dgm:prSet/>
      <dgm:spPr/>
      <dgm:t>
        <a:bodyPr/>
        <a:lstStyle/>
        <a:p>
          <a:endParaRPr lang="en-US"/>
        </a:p>
      </dgm:t>
    </dgm:pt>
    <dgm:pt modelId="{97C3E730-ABCF-495E-86D6-10FAD322CF91}" type="sibTrans" cxnId="{2E893639-86AD-4D13-AA86-8A3D0F92C2E0}">
      <dgm:prSet/>
      <dgm:spPr/>
      <dgm:t>
        <a:bodyPr/>
        <a:lstStyle/>
        <a:p>
          <a:endParaRPr lang="en-US"/>
        </a:p>
      </dgm:t>
    </dgm:pt>
    <dgm:pt modelId="{37B0F84E-67A6-4757-81BB-9FB18E04CD87}">
      <dgm:prSet phldrT="[Text]"/>
      <dgm:spPr/>
      <dgm:t>
        <a:bodyPr/>
        <a:lstStyle/>
        <a:p>
          <a:r>
            <a:rPr lang="en-US" dirty="0" err="1" smtClean="0"/>
            <a:t>Spercific</a:t>
          </a:r>
          <a:r>
            <a:rPr lang="en-US" dirty="0" smtClean="0"/>
            <a:t> materiality</a:t>
          </a:r>
          <a:endParaRPr lang="en-US" dirty="0"/>
        </a:p>
      </dgm:t>
    </dgm:pt>
    <dgm:pt modelId="{2B685FD2-4D97-4C9C-98FB-72D4CE1691B1}" type="parTrans" cxnId="{E821F4F1-14FD-48C2-93CA-21045CB12BE9}">
      <dgm:prSet/>
      <dgm:spPr/>
      <dgm:t>
        <a:bodyPr/>
        <a:lstStyle/>
        <a:p>
          <a:endParaRPr lang="en-US"/>
        </a:p>
      </dgm:t>
    </dgm:pt>
    <dgm:pt modelId="{A07BC348-5599-4BB0-BC73-7D9C1EEC6D54}" type="sibTrans" cxnId="{E821F4F1-14FD-48C2-93CA-21045CB12BE9}">
      <dgm:prSet/>
      <dgm:spPr/>
      <dgm:t>
        <a:bodyPr/>
        <a:lstStyle/>
        <a:p>
          <a:endParaRPr lang="en-US"/>
        </a:p>
      </dgm:t>
    </dgm:pt>
    <dgm:pt modelId="{0F760EB6-CC0C-424E-9EC7-18823D517898}">
      <dgm:prSet phldrT="[Text]"/>
      <dgm:spPr/>
      <dgm:t>
        <a:bodyPr/>
        <a:lstStyle/>
        <a:p>
          <a:r>
            <a:rPr lang="en-US" dirty="0" smtClean="0"/>
            <a:t>Overall </a:t>
          </a:r>
          <a:r>
            <a:rPr lang="en-US" dirty="0" err="1" smtClean="0"/>
            <a:t>materialitas</a:t>
          </a:r>
          <a:endParaRPr lang="en-US" dirty="0"/>
        </a:p>
      </dgm:t>
    </dgm:pt>
    <dgm:pt modelId="{2DB688DD-BC85-422F-BD2F-4C7BE57B0750}" type="parTrans" cxnId="{C40E63D5-C6EF-46C8-9D04-2B0A6287DF7C}">
      <dgm:prSet/>
      <dgm:spPr/>
      <dgm:t>
        <a:bodyPr/>
        <a:lstStyle/>
        <a:p>
          <a:endParaRPr lang="en-US"/>
        </a:p>
      </dgm:t>
    </dgm:pt>
    <dgm:pt modelId="{12A8E894-E13C-46FD-B1B2-B76C64907583}" type="sibTrans" cxnId="{C40E63D5-C6EF-46C8-9D04-2B0A6287DF7C}">
      <dgm:prSet/>
      <dgm:spPr/>
      <dgm:t>
        <a:bodyPr/>
        <a:lstStyle/>
        <a:p>
          <a:endParaRPr lang="en-US"/>
        </a:p>
      </dgm:t>
    </dgm:pt>
    <dgm:pt modelId="{22B6B18A-AEEE-4A9C-8F44-EFC8FB9E49C6}">
      <dgm:prSet/>
      <dgm:spPr/>
      <dgm:t>
        <a:bodyPr/>
        <a:lstStyle/>
        <a:p>
          <a:r>
            <a:rPr lang="en-US" dirty="0" smtClean="0"/>
            <a:t>Performance </a:t>
          </a:r>
          <a:r>
            <a:rPr lang="en-US" dirty="0" err="1" smtClean="0"/>
            <a:t>materality</a:t>
          </a:r>
          <a:endParaRPr lang="en-US" dirty="0"/>
        </a:p>
      </dgm:t>
    </dgm:pt>
    <dgm:pt modelId="{ACB325C7-9A7C-42ED-9B3C-E4AAF51706B6}" type="parTrans" cxnId="{5200E40D-7633-4406-9D86-18D5B328C47F}">
      <dgm:prSet/>
      <dgm:spPr/>
      <dgm:t>
        <a:bodyPr/>
        <a:lstStyle/>
        <a:p>
          <a:endParaRPr lang="en-US"/>
        </a:p>
      </dgm:t>
    </dgm:pt>
    <dgm:pt modelId="{7EE8AA46-EB89-40D5-A8FB-835ADCB13612}" type="sibTrans" cxnId="{5200E40D-7633-4406-9D86-18D5B328C47F}">
      <dgm:prSet/>
      <dgm:spPr/>
      <dgm:t>
        <a:bodyPr/>
        <a:lstStyle/>
        <a:p>
          <a:endParaRPr lang="en-US"/>
        </a:p>
      </dgm:t>
    </dgm:pt>
    <dgm:pt modelId="{1F3A1B82-B862-4C59-AF59-E1FA63436AAA}" type="pres">
      <dgm:prSet presAssocID="{30CD5862-46F7-4E9C-9C64-00AA45BCF6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A97EB2-1E9A-42F0-8ACE-82FF67A48478}" type="pres">
      <dgm:prSet presAssocID="{0C0208B0-376A-4399-A795-C903D51300B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917E4-54CC-4F65-A8B7-81C98CBFFB2B}" type="pres">
      <dgm:prSet presAssocID="{97C3E730-ABCF-495E-86D6-10FAD322CF9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A2126A7-0571-47A7-99A6-1C782F9F5D4D}" type="pres">
      <dgm:prSet presAssocID="{97C3E730-ABCF-495E-86D6-10FAD322CF9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0C6D938-8D81-4806-98C6-D6E3A9739EB6}" type="pres">
      <dgm:prSet presAssocID="{37B0F84E-67A6-4757-81BB-9FB18E04CD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0617B-D813-4FCD-B565-FC0D28CADDDF}" type="pres">
      <dgm:prSet presAssocID="{A07BC348-5599-4BB0-BC73-7D9C1EEC6D5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9179416-4A73-477A-9661-395146EBD403}" type="pres">
      <dgm:prSet presAssocID="{A07BC348-5599-4BB0-BC73-7D9C1EEC6D5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89C711A-C167-4FBD-82A5-0DF63E1BD2B3}" type="pres">
      <dgm:prSet presAssocID="{22B6B18A-AEEE-4A9C-8F44-EFC8FB9E49C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84B91-A774-4DB9-8D3A-E6AA8CA96DF3}" type="pres">
      <dgm:prSet presAssocID="{7EE8AA46-EB89-40D5-A8FB-835ADCB1361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DC3C952-C39A-4A77-B277-1C56515A32F1}" type="pres">
      <dgm:prSet presAssocID="{7EE8AA46-EB89-40D5-A8FB-835ADCB1361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AA91E85-5CF4-49D3-B997-ADB09E3F0CB6}" type="pres">
      <dgm:prSet presAssocID="{0F760EB6-CC0C-424E-9EC7-18823D51789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888C23-C536-476D-93C8-137E06C71927}" type="pres">
      <dgm:prSet presAssocID="{12A8E894-E13C-46FD-B1B2-B76C6490758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1B128CEE-2C8C-410F-A07C-000082D7ABDF}" type="pres">
      <dgm:prSet presAssocID="{12A8E894-E13C-46FD-B1B2-B76C64907583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2C7CEECB-1844-48FC-AD5B-C21763DC475D}" type="presOf" srcId="{97C3E730-ABCF-495E-86D6-10FAD322CF91}" destId="{9A2126A7-0571-47A7-99A6-1C782F9F5D4D}" srcOrd="1" destOrd="0" presId="urn:microsoft.com/office/officeart/2005/8/layout/cycle7"/>
    <dgm:cxn modelId="{2E893639-86AD-4D13-AA86-8A3D0F92C2E0}" srcId="{30CD5862-46F7-4E9C-9C64-00AA45BCF68C}" destId="{0C0208B0-376A-4399-A795-C903D51300BB}" srcOrd="0" destOrd="0" parTransId="{9014C1CD-BB4D-4273-A201-26DBFC7974D4}" sibTransId="{97C3E730-ABCF-495E-86D6-10FAD322CF91}"/>
    <dgm:cxn modelId="{A855BA58-3D7A-4FE3-8B52-188E4C68F6FE}" type="presOf" srcId="{7EE8AA46-EB89-40D5-A8FB-835ADCB13612}" destId="{81284B91-A774-4DB9-8D3A-E6AA8CA96DF3}" srcOrd="0" destOrd="0" presId="urn:microsoft.com/office/officeart/2005/8/layout/cycle7"/>
    <dgm:cxn modelId="{29404908-24C1-4DEA-BE8B-8B344A8ACB1B}" type="presOf" srcId="{12A8E894-E13C-46FD-B1B2-B76C64907583}" destId="{1B128CEE-2C8C-410F-A07C-000082D7ABDF}" srcOrd="1" destOrd="0" presId="urn:microsoft.com/office/officeart/2005/8/layout/cycle7"/>
    <dgm:cxn modelId="{E821F4F1-14FD-48C2-93CA-21045CB12BE9}" srcId="{30CD5862-46F7-4E9C-9C64-00AA45BCF68C}" destId="{37B0F84E-67A6-4757-81BB-9FB18E04CD87}" srcOrd="1" destOrd="0" parTransId="{2B685FD2-4D97-4C9C-98FB-72D4CE1691B1}" sibTransId="{A07BC348-5599-4BB0-BC73-7D9C1EEC6D54}"/>
    <dgm:cxn modelId="{ECCD7AF4-E428-439B-ACE8-74048F32048B}" type="presOf" srcId="{30CD5862-46F7-4E9C-9C64-00AA45BCF68C}" destId="{1F3A1B82-B862-4C59-AF59-E1FA63436AAA}" srcOrd="0" destOrd="0" presId="urn:microsoft.com/office/officeart/2005/8/layout/cycle7"/>
    <dgm:cxn modelId="{C40E63D5-C6EF-46C8-9D04-2B0A6287DF7C}" srcId="{30CD5862-46F7-4E9C-9C64-00AA45BCF68C}" destId="{0F760EB6-CC0C-424E-9EC7-18823D517898}" srcOrd="3" destOrd="0" parTransId="{2DB688DD-BC85-422F-BD2F-4C7BE57B0750}" sibTransId="{12A8E894-E13C-46FD-B1B2-B76C64907583}"/>
    <dgm:cxn modelId="{242D2ACB-ED56-4461-90AE-E89733582782}" type="presOf" srcId="{12A8E894-E13C-46FD-B1B2-B76C64907583}" destId="{78888C23-C536-476D-93C8-137E06C71927}" srcOrd="0" destOrd="0" presId="urn:microsoft.com/office/officeart/2005/8/layout/cycle7"/>
    <dgm:cxn modelId="{FBDD2281-99CA-4CAF-B18A-0C1BA0E58BAE}" type="presOf" srcId="{0F760EB6-CC0C-424E-9EC7-18823D517898}" destId="{7AA91E85-5CF4-49D3-B997-ADB09E3F0CB6}" srcOrd="0" destOrd="0" presId="urn:microsoft.com/office/officeart/2005/8/layout/cycle7"/>
    <dgm:cxn modelId="{2B376C0A-357D-4BE0-8727-60060F97EB53}" type="presOf" srcId="{7EE8AA46-EB89-40D5-A8FB-835ADCB13612}" destId="{7DC3C952-C39A-4A77-B277-1C56515A32F1}" srcOrd="1" destOrd="0" presId="urn:microsoft.com/office/officeart/2005/8/layout/cycle7"/>
    <dgm:cxn modelId="{D4B7BD1C-4F56-459C-8695-7B52D054D504}" type="presOf" srcId="{37B0F84E-67A6-4757-81BB-9FB18E04CD87}" destId="{E0C6D938-8D81-4806-98C6-D6E3A9739EB6}" srcOrd="0" destOrd="0" presId="urn:microsoft.com/office/officeart/2005/8/layout/cycle7"/>
    <dgm:cxn modelId="{D7D24255-19FA-44A6-918C-F67196237211}" type="presOf" srcId="{A07BC348-5599-4BB0-BC73-7D9C1EEC6D54}" destId="{9790617B-D813-4FCD-B565-FC0D28CADDDF}" srcOrd="0" destOrd="0" presId="urn:microsoft.com/office/officeart/2005/8/layout/cycle7"/>
    <dgm:cxn modelId="{5200E40D-7633-4406-9D86-18D5B328C47F}" srcId="{30CD5862-46F7-4E9C-9C64-00AA45BCF68C}" destId="{22B6B18A-AEEE-4A9C-8F44-EFC8FB9E49C6}" srcOrd="2" destOrd="0" parTransId="{ACB325C7-9A7C-42ED-9B3C-E4AAF51706B6}" sibTransId="{7EE8AA46-EB89-40D5-A8FB-835ADCB13612}"/>
    <dgm:cxn modelId="{AC2330C6-2629-44F4-B892-FEC116CD9851}" type="presOf" srcId="{22B6B18A-AEEE-4A9C-8F44-EFC8FB9E49C6}" destId="{D89C711A-C167-4FBD-82A5-0DF63E1BD2B3}" srcOrd="0" destOrd="0" presId="urn:microsoft.com/office/officeart/2005/8/layout/cycle7"/>
    <dgm:cxn modelId="{29CACD5A-61F4-49D5-A9F8-4DB33219C280}" type="presOf" srcId="{0C0208B0-376A-4399-A795-C903D51300BB}" destId="{B1A97EB2-1E9A-42F0-8ACE-82FF67A48478}" srcOrd="0" destOrd="0" presId="urn:microsoft.com/office/officeart/2005/8/layout/cycle7"/>
    <dgm:cxn modelId="{BC71B74B-A458-4883-B275-3C69158FA5EA}" type="presOf" srcId="{A07BC348-5599-4BB0-BC73-7D9C1EEC6D54}" destId="{19179416-4A73-477A-9661-395146EBD403}" srcOrd="1" destOrd="0" presId="urn:microsoft.com/office/officeart/2005/8/layout/cycle7"/>
    <dgm:cxn modelId="{E3D9EB4E-CEAB-47FC-854D-F39EE541A74F}" type="presOf" srcId="{97C3E730-ABCF-495E-86D6-10FAD322CF91}" destId="{E92917E4-54CC-4F65-A8B7-81C98CBFFB2B}" srcOrd="0" destOrd="0" presId="urn:microsoft.com/office/officeart/2005/8/layout/cycle7"/>
    <dgm:cxn modelId="{5573463C-44C3-40C6-B8AD-B276054527CA}" type="presParOf" srcId="{1F3A1B82-B862-4C59-AF59-E1FA63436AAA}" destId="{B1A97EB2-1E9A-42F0-8ACE-82FF67A48478}" srcOrd="0" destOrd="0" presId="urn:microsoft.com/office/officeart/2005/8/layout/cycle7"/>
    <dgm:cxn modelId="{64C11934-9085-46AF-8C00-A516F6298131}" type="presParOf" srcId="{1F3A1B82-B862-4C59-AF59-E1FA63436AAA}" destId="{E92917E4-54CC-4F65-A8B7-81C98CBFFB2B}" srcOrd="1" destOrd="0" presId="urn:microsoft.com/office/officeart/2005/8/layout/cycle7"/>
    <dgm:cxn modelId="{6B55C713-73E4-4B0A-B404-2F60CFBFFF62}" type="presParOf" srcId="{E92917E4-54CC-4F65-A8B7-81C98CBFFB2B}" destId="{9A2126A7-0571-47A7-99A6-1C782F9F5D4D}" srcOrd="0" destOrd="0" presId="urn:microsoft.com/office/officeart/2005/8/layout/cycle7"/>
    <dgm:cxn modelId="{004D863B-4B1F-4367-B067-E579144B8B26}" type="presParOf" srcId="{1F3A1B82-B862-4C59-AF59-E1FA63436AAA}" destId="{E0C6D938-8D81-4806-98C6-D6E3A9739EB6}" srcOrd="2" destOrd="0" presId="urn:microsoft.com/office/officeart/2005/8/layout/cycle7"/>
    <dgm:cxn modelId="{C30939A7-F62F-4888-87FA-4FA1E549D098}" type="presParOf" srcId="{1F3A1B82-B862-4C59-AF59-E1FA63436AAA}" destId="{9790617B-D813-4FCD-B565-FC0D28CADDDF}" srcOrd="3" destOrd="0" presId="urn:microsoft.com/office/officeart/2005/8/layout/cycle7"/>
    <dgm:cxn modelId="{03E733C4-0D3E-4CEB-AC0A-4E21D8E6C474}" type="presParOf" srcId="{9790617B-D813-4FCD-B565-FC0D28CADDDF}" destId="{19179416-4A73-477A-9661-395146EBD403}" srcOrd="0" destOrd="0" presId="urn:microsoft.com/office/officeart/2005/8/layout/cycle7"/>
    <dgm:cxn modelId="{64276B8F-06ED-45F3-809C-9A5EE76C60EC}" type="presParOf" srcId="{1F3A1B82-B862-4C59-AF59-E1FA63436AAA}" destId="{D89C711A-C167-4FBD-82A5-0DF63E1BD2B3}" srcOrd="4" destOrd="0" presId="urn:microsoft.com/office/officeart/2005/8/layout/cycle7"/>
    <dgm:cxn modelId="{76CB70E4-F2AB-4E75-B551-0EBF6DC2D8ED}" type="presParOf" srcId="{1F3A1B82-B862-4C59-AF59-E1FA63436AAA}" destId="{81284B91-A774-4DB9-8D3A-E6AA8CA96DF3}" srcOrd="5" destOrd="0" presId="urn:microsoft.com/office/officeart/2005/8/layout/cycle7"/>
    <dgm:cxn modelId="{DED80227-A8FB-45F0-8D6E-2C952A2FB2AC}" type="presParOf" srcId="{81284B91-A774-4DB9-8D3A-E6AA8CA96DF3}" destId="{7DC3C952-C39A-4A77-B277-1C56515A32F1}" srcOrd="0" destOrd="0" presId="urn:microsoft.com/office/officeart/2005/8/layout/cycle7"/>
    <dgm:cxn modelId="{8F7DF4DC-A41F-4C57-B50B-151F85C04725}" type="presParOf" srcId="{1F3A1B82-B862-4C59-AF59-E1FA63436AAA}" destId="{7AA91E85-5CF4-49D3-B997-ADB09E3F0CB6}" srcOrd="6" destOrd="0" presId="urn:microsoft.com/office/officeart/2005/8/layout/cycle7"/>
    <dgm:cxn modelId="{BEE21C89-3066-4AEB-A1B2-97A5F5760ABA}" type="presParOf" srcId="{1F3A1B82-B862-4C59-AF59-E1FA63436AAA}" destId="{78888C23-C536-476D-93C8-137E06C71927}" srcOrd="7" destOrd="0" presId="urn:microsoft.com/office/officeart/2005/8/layout/cycle7"/>
    <dgm:cxn modelId="{0B11FAE3-F653-456C-A5AE-D32EECF5B55D}" type="presParOf" srcId="{78888C23-C536-476D-93C8-137E06C71927}" destId="{1B128CEE-2C8C-410F-A07C-000082D7ABD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940A9E4-86B6-42E4-A06B-4E7756202655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1686EA-8AAE-4441-8DE9-E367933BA9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Materialitas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73200"/>
          </a:xfrm>
        </p:spPr>
        <p:txBody>
          <a:bodyPr>
            <a:normAutofit/>
          </a:bodyPr>
          <a:lstStyle/>
          <a:p>
            <a:endParaRPr lang="en-US" sz="2400" b="1" dirty="0"/>
          </a:p>
        </p:txBody>
      </p:sp>
      <p:sp>
        <p:nvSpPr>
          <p:cNvPr id="4" name="Sun 3"/>
          <p:cNvSpPr/>
          <p:nvPr/>
        </p:nvSpPr>
        <p:spPr>
          <a:xfrm>
            <a:off x="304800" y="152400"/>
            <a:ext cx="1524000" cy="13716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6096000" y="5867400"/>
            <a:ext cx="10668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7315200" y="5867400"/>
            <a:ext cx="11430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169699"/>
              </p:ext>
            </p:extLst>
          </p:nvPr>
        </p:nvGraphicFramePr>
        <p:xfrm>
          <a:off x="871538" y="1752600"/>
          <a:ext cx="7662862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endParaRPr lang="en-US" dirty="0"/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>
          <a:xfrm>
            <a:off x="6096000" y="5867400"/>
            <a:ext cx="10668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>
          <a:xfrm>
            <a:off x="7315200" y="5867400"/>
            <a:ext cx="11430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Overall materiality</a:t>
            </a:r>
          </a:p>
          <a:p>
            <a:pPr marL="0" indent="0">
              <a:buNone/>
            </a:pP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auditor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kabutuhan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Auditor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Specific materiality</a:t>
            </a:r>
          </a:p>
          <a:p>
            <a:pPr marL="0" indent="0">
              <a:buNone/>
            </a:pPr>
            <a:r>
              <a:rPr lang="en-US" dirty="0" smtClean="0"/>
              <a:t>Tingkat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saji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saldo</a:t>
            </a:r>
            <a:r>
              <a:rPr lang="en-US" dirty="0" smtClean="0"/>
              <a:t> </a:t>
            </a:r>
            <a:r>
              <a:rPr lang="en-US" dirty="0" err="1" smtClean="0"/>
              <a:t>akun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wajarnya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Performance materiality</a:t>
            </a:r>
          </a:p>
          <a:p>
            <a:pPr marL="0" indent="0">
              <a:buNone/>
            </a:pP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auditor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di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auditor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(</a:t>
            </a:r>
            <a:r>
              <a:rPr lang="en-US" dirty="0" err="1" smtClean="0"/>
              <a:t>pengaman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materialitas</a:t>
            </a:r>
            <a:endParaRPr lang="en-US" dirty="0"/>
          </a:p>
        </p:txBody>
      </p:sp>
      <p:sp>
        <p:nvSpPr>
          <p:cNvPr id="4" name="Action Button: Back or Previous 3">
            <a:hlinkClick r:id="" action="ppaction://hlinkshowjump?jump=previousslide" highlightClick="1"/>
          </p:cNvPr>
          <p:cNvSpPr/>
          <p:nvPr/>
        </p:nvSpPr>
        <p:spPr>
          <a:xfrm>
            <a:off x="6096000" y="5867400"/>
            <a:ext cx="10668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15200" y="5867400"/>
            <a:ext cx="11430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10599" cy="589756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Materialitas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penilaian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resiko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materialitas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materialitas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bukanlah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terpisah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proses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berkesinambungan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audit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selesai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Materialitas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audit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Auditor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materialitas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luasnya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audit.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materialitas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759143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Mengidentifikasi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audit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selanjutnya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759143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dipilih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759143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759143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759143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Mengevaluasi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kesalahan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759143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prosedur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audit</a:t>
            </a:r>
          </a:p>
          <a:p>
            <a:pPr marL="759143" lvl="1" indent="-457200">
              <a:buFont typeface="+mj-lt"/>
              <a:buAutoNum type="alphaL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096000" y="5867400"/>
            <a:ext cx="10668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7315200" y="5867400"/>
            <a:ext cx="11430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179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Candara</vt:lpstr>
      <vt:lpstr>Symbol</vt:lpstr>
      <vt:lpstr>Times New Roman</vt:lpstr>
      <vt:lpstr>Waveform</vt:lpstr>
      <vt:lpstr>Menentukan dan Menggunakan Materialitas</vt:lpstr>
      <vt:lpstr>Pengertian dan pembagian</vt:lpstr>
      <vt:lpstr>Menentukan materialitas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Menentukan dan Menggunakan Materialitas</dc:title>
  <dc:creator>vika</dc:creator>
  <cp:lastModifiedBy>HP</cp:lastModifiedBy>
  <cp:revision>6</cp:revision>
  <dcterms:created xsi:type="dcterms:W3CDTF">2014-01-01T23:41:25Z</dcterms:created>
  <dcterms:modified xsi:type="dcterms:W3CDTF">2017-10-15T17:49:46Z</dcterms:modified>
</cp:coreProperties>
</file>